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736" r:id="rId2"/>
    <p:sldId id="1396" r:id="rId3"/>
    <p:sldId id="1803" r:id="rId4"/>
    <p:sldId id="1804" r:id="rId5"/>
    <p:sldId id="1805" r:id="rId6"/>
    <p:sldId id="1755" r:id="rId7"/>
    <p:sldId id="1743" r:id="rId8"/>
    <p:sldId id="1791" r:id="rId9"/>
    <p:sldId id="1798" r:id="rId10"/>
    <p:sldId id="1801" r:id="rId11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CE"/>
    <a:srgbClr val="FFEBB9"/>
    <a:srgbClr val="FFF1CC"/>
    <a:srgbClr val="FFFF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106" d="100"/>
          <a:sy n="106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8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全港性系統評估模組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A773FDC-5F49-422E-B5A9-031648A7AD48}"/>
              </a:ext>
            </a:extLst>
          </p:cNvPr>
          <p:cNvSpPr txBox="1">
            <a:spLocks/>
          </p:cNvSpPr>
          <p:nvPr/>
        </p:nvSpPr>
        <p:spPr bwMode="auto">
          <a:xfrm>
            <a:off x="5064442" y="3086100"/>
            <a:ext cx="71275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zh-TW" altLang="en-US" sz="4800" b="1" kern="0" dirty="0">
                <a:solidFill>
                  <a:schemeClr val="tx1"/>
                </a:solidFill>
              </a:rPr>
              <a:t>完</a:t>
            </a:r>
            <a:endParaRPr lang="en-US" sz="4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6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全港性系統評估模組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ED0076A-3403-4957-9A3D-1E4900AE7162}"/>
              </a:ext>
            </a:extLst>
          </p:cNvPr>
          <p:cNvSpPr txBox="1">
            <a:spLocks/>
          </p:cNvSpPr>
          <p:nvPr/>
        </p:nvSpPr>
        <p:spPr bwMode="auto">
          <a:xfrm>
            <a:off x="2109457" y="1396758"/>
            <a:ext cx="880460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F1FE10-976D-4639-98EC-763144F02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22" y="2385888"/>
            <a:ext cx="3495675" cy="29622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766B94A-7E0E-47C0-A102-6FEB1315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8758"/>
            <a:ext cx="41148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25C41-E638-4819-99F2-8B3BD3C4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D177172-02FC-4B0E-9341-A640167D8A6E}"/>
              </a:ext>
            </a:extLst>
          </p:cNvPr>
          <p:cNvSpPr txBox="1">
            <a:spLocks/>
          </p:cNvSpPr>
          <p:nvPr/>
        </p:nvSpPr>
        <p:spPr bwMode="auto">
          <a:xfrm>
            <a:off x="1562840" y="11176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1F7F51-4241-4E0A-A9EA-F7C9DA14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9" y="1868535"/>
            <a:ext cx="10888301" cy="3364649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BEEC0CA-9AAD-4530-B4EE-135EC8DC5597}"/>
              </a:ext>
            </a:extLst>
          </p:cNvPr>
          <p:cNvSpPr txBox="1">
            <a:spLocks/>
          </p:cNvSpPr>
          <p:nvPr/>
        </p:nvSpPr>
        <p:spPr bwMode="auto">
          <a:xfrm>
            <a:off x="4202545" y="5397500"/>
            <a:ext cx="50148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1.</a:t>
            </a:r>
            <a:r>
              <a:rPr lang="zh-TW" altLang="en-US" sz="3200" dirty="0">
                <a:solidFill>
                  <a:schemeClr val="tx1"/>
                </a:solidFill>
              </a:rPr>
              <a:t>多項選擇鍵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2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719DF-E335-42B6-8018-EDEB9703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A5AD16-042C-46BB-BF69-3427D89DBFE0}"/>
              </a:ext>
            </a:extLst>
          </p:cNvPr>
          <p:cNvSpPr txBox="1">
            <a:spLocks/>
          </p:cNvSpPr>
          <p:nvPr/>
        </p:nvSpPr>
        <p:spPr bwMode="auto">
          <a:xfrm>
            <a:off x="2214689" y="1175693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1544661-F463-410E-8940-17F54689C2DD}"/>
              </a:ext>
            </a:extLst>
          </p:cNvPr>
          <p:cNvSpPr txBox="1">
            <a:spLocks/>
          </p:cNvSpPr>
          <p:nvPr/>
        </p:nvSpPr>
        <p:spPr bwMode="auto">
          <a:xfrm>
            <a:off x="3885674" y="5553751"/>
            <a:ext cx="36920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2.</a:t>
            </a:r>
            <a:r>
              <a:rPr lang="zh-TW" altLang="en-US" sz="3200" dirty="0">
                <a:solidFill>
                  <a:schemeClr val="tx1"/>
                </a:solidFill>
              </a:rPr>
              <a:t>功能鍵位置轉換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E566314-FD20-4F99-9252-31FD828C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60" y="1981200"/>
            <a:ext cx="3399461" cy="32808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A50CD54-01E7-4B1C-9ACB-2DD2E618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489" y="1924616"/>
            <a:ext cx="3358283" cy="35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B1E1C-0D81-4DDD-9F33-8BE428B7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D784EA9-88B2-4227-B8D3-7B480CBF11D3}"/>
              </a:ext>
            </a:extLst>
          </p:cNvPr>
          <p:cNvSpPr txBox="1">
            <a:spLocks/>
          </p:cNvSpPr>
          <p:nvPr/>
        </p:nvSpPr>
        <p:spPr bwMode="auto">
          <a:xfrm>
            <a:off x="3831353" y="5452383"/>
            <a:ext cx="36920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3.</a:t>
            </a:r>
            <a:r>
              <a:rPr lang="zh-TW" altLang="en-US" sz="3200" dirty="0">
                <a:solidFill>
                  <a:schemeClr val="tx1"/>
                </a:solidFill>
              </a:rPr>
              <a:t>功能鍵名稱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0457AFF-6ED1-4902-A4B4-A989FFE8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4" y="1493917"/>
            <a:ext cx="11898032" cy="36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D3D2AF0-5E03-4DFD-A1A7-F269260906B9}"/>
              </a:ext>
            </a:extLst>
          </p:cNvPr>
          <p:cNvSpPr txBox="1">
            <a:spLocks/>
          </p:cNvSpPr>
          <p:nvPr/>
        </p:nvSpPr>
        <p:spPr bwMode="auto">
          <a:xfrm>
            <a:off x="3531544" y="5826760"/>
            <a:ext cx="768096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4.</a:t>
            </a:r>
            <a:r>
              <a:rPr lang="zh-TW" altLang="en-US" sz="3200" dirty="0">
                <a:solidFill>
                  <a:schemeClr val="tx1"/>
                </a:solidFill>
              </a:rPr>
              <a:t>功能鍵顏色轉換和啟動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A8E8AB3-0F9F-4574-8F84-D599DFAFB556}"/>
              </a:ext>
            </a:extLst>
          </p:cNvPr>
          <p:cNvSpPr txBox="1">
            <a:spLocks/>
          </p:cNvSpPr>
          <p:nvPr/>
        </p:nvSpPr>
        <p:spPr bwMode="auto">
          <a:xfrm>
            <a:off x="2189019" y="111712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AE95CC5-BF0F-426A-B467-5CA1D98E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104705C-3191-4597-956A-8516A2CF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1" y="1850806"/>
            <a:ext cx="5368404" cy="40965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13706C0-9E62-4467-9FA8-42BA7401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85" y="1853469"/>
            <a:ext cx="6271957" cy="38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56AEA9-CB5B-411D-9B56-0798930C8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223" y="5650399"/>
            <a:ext cx="3688080" cy="7133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5.</a:t>
            </a:r>
            <a:r>
              <a:rPr lang="zh-TW" altLang="en-US" sz="3200" b="1" dirty="0">
                <a:solidFill>
                  <a:schemeClr val="tx1"/>
                </a:solidFill>
              </a:rPr>
              <a:t> 操作提示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F1C1232-47A6-4525-A1EB-A23280038C62}"/>
              </a:ext>
            </a:extLst>
          </p:cNvPr>
          <p:cNvSpPr txBox="1">
            <a:spLocks/>
          </p:cNvSpPr>
          <p:nvPr/>
        </p:nvSpPr>
        <p:spPr bwMode="auto">
          <a:xfrm>
            <a:off x="4508625" y="1043131"/>
            <a:ext cx="6910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32DB2BF-AD7A-4ACA-8DE4-717C0E34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B73D008-1F5B-4DDB-8BD6-69A3E5A8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8" y="1898965"/>
            <a:ext cx="98202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404321F-91C4-4EC2-85CE-DFB2FA5D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061" y="5726067"/>
            <a:ext cx="5364480" cy="7620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</a:rPr>
              <a:t>6.</a:t>
            </a:r>
            <a:r>
              <a:rPr lang="zh-TW" altLang="en-US" sz="3200" b="1" dirty="0">
                <a:solidFill>
                  <a:schemeClr val="tx1"/>
                </a:solidFill>
              </a:rPr>
              <a:t> 必填欄位設計</a:t>
            </a:r>
            <a:endParaRPr lang="en-US" altLang="zh-TW" sz="3200" b="1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117BFF6-1751-4341-8C03-80A03628EA63}"/>
              </a:ext>
            </a:extLst>
          </p:cNvPr>
          <p:cNvSpPr txBox="1">
            <a:spLocks/>
          </p:cNvSpPr>
          <p:nvPr/>
        </p:nvSpPr>
        <p:spPr bwMode="auto">
          <a:xfrm>
            <a:off x="1869101" y="1147918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chemeClr val="tx1"/>
                </a:solidFill>
              </a:rPr>
              <a:t>WebSAMS                         </a:t>
            </a: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D73EA6F-C0DE-4E4A-BA47-167A77FC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EDA937A-FC68-45B0-A4AD-FBF43112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71" y="1968678"/>
            <a:ext cx="3270575" cy="363056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0C2FBEC-FA14-4808-A79D-582F7816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767" y="1968678"/>
            <a:ext cx="5364480" cy="36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7BB6BCD-4B71-4A04-8E3E-8E5C8DA91014}"/>
              </a:ext>
            </a:extLst>
          </p:cNvPr>
          <p:cNvSpPr txBox="1">
            <a:spLocks/>
          </p:cNvSpPr>
          <p:nvPr/>
        </p:nvSpPr>
        <p:spPr bwMode="auto">
          <a:xfrm>
            <a:off x="2958089" y="5841999"/>
            <a:ext cx="71275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7.</a:t>
            </a:r>
            <a:r>
              <a:rPr lang="zh-TW" altLang="en-US" sz="3200" dirty="0">
                <a:solidFill>
                  <a:schemeClr val="tx1"/>
                </a:solidFill>
              </a:rPr>
              <a:t>篩選功能 </a:t>
            </a:r>
            <a:r>
              <a:rPr lang="en-US" altLang="zh-TW" sz="3200" dirty="0">
                <a:solidFill>
                  <a:schemeClr val="tx1"/>
                </a:solidFill>
              </a:rPr>
              <a:t>–</a:t>
            </a:r>
            <a:r>
              <a:rPr lang="zh-TW" altLang="en-US" sz="3200" dirty="0">
                <a:solidFill>
                  <a:schemeClr val="tx1"/>
                </a:solidFill>
              </a:rPr>
              <a:t> 協助用戶進行快速搜尋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347F854-A4FF-4647-829E-3BD57928D6A8}"/>
              </a:ext>
            </a:extLst>
          </p:cNvPr>
          <p:cNvSpPr txBox="1">
            <a:spLocks/>
          </p:cNvSpPr>
          <p:nvPr/>
        </p:nvSpPr>
        <p:spPr bwMode="auto">
          <a:xfrm>
            <a:off x="4748709" y="1082734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 err="1">
                <a:solidFill>
                  <a:schemeClr val="tx1"/>
                </a:solidFill>
              </a:rPr>
              <a:t>CloudSAMS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27C7602-D361-44E5-8A9E-BB9886CE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254000"/>
            <a:ext cx="9550400" cy="762000"/>
          </a:xfrm>
        </p:spPr>
        <p:txBody>
          <a:bodyPr/>
          <a:lstStyle/>
          <a:p>
            <a:r>
              <a:rPr kumimoji="1" lang="zh-TW" altLang="en-US" kern="1200" dirty="0">
                <a:latin typeface="+mj-ea"/>
              </a:rPr>
              <a:t>全港性系統評估模組</a:t>
            </a:r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A5827A6-7D59-418C-9B54-A5B89B3F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37" y="1844734"/>
            <a:ext cx="8098126" cy="40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4646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8242</TotalTime>
  <Words>124</Words>
  <Application>Microsoft Office PowerPoint</Application>
  <PresentationFormat>寬螢幕</PresentationFormat>
  <Paragraphs>28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Calibri</vt:lpstr>
      <vt:lpstr>Cooper Black</vt:lpstr>
      <vt:lpstr>Tahoma</vt:lpstr>
      <vt:lpstr>Trebuchet MS</vt:lpstr>
      <vt:lpstr>Wingdings</vt:lpstr>
      <vt:lpstr>SIM</vt:lpstr>
      <vt:lpstr> 全港性系統評估模組</vt:lpstr>
      <vt:lpstr>全港性系統評估模組 - 概覽</vt:lpstr>
      <vt:lpstr>全港性系統評估模組</vt:lpstr>
      <vt:lpstr>全港性系統評估模組</vt:lpstr>
      <vt:lpstr>全港性系統評估模組</vt:lpstr>
      <vt:lpstr>全港性系統評估模組</vt:lpstr>
      <vt:lpstr>全港性系統評估模組</vt:lpstr>
      <vt:lpstr>全港性系統評估模組</vt:lpstr>
      <vt:lpstr>全港性系統評估模組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SO, Pui-shan Kennis</cp:lastModifiedBy>
  <cp:revision>249</cp:revision>
  <dcterms:created xsi:type="dcterms:W3CDTF">2024-02-09T02:36:06Z</dcterms:created>
  <dcterms:modified xsi:type="dcterms:W3CDTF">2024-06-14T06:30:04Z</dcterms:modified>
</cp:coreProperties>
</file>